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A49D450-6A52-48B3-9CFB-3EA60F62C0C0}" type="datetimeFigureOut">
              <a:rPr lang="en-US" smtClean="0"/>
              <a:t>12/10/31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42FB8A7-070B-4157-8A2C-E5AE9816C03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49D450-6A52-48B3-9CFB-3EA60F62C0C0}" type="datetimeFigureOut">
              <a:rPr lang="en-US" smtClean="0"/>
              <a:t>12/10/31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2FB8A7-070B-4157-8A2C-E5AE9816C0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FA49D450-6A52-48B3-9CFB-3EA60F62C0C0}" type="datetimeFigureOut">
              <a:rPr lang="en-US" smtClean="0"/>
              <a:t>12/10/31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42FB8A7-070B-4157-8A2C-E5AE9816C0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49D450-6A52-48B3-9CFB-3EA60F62C0C0}" type="datetimeFigureOut">
              <a:rPr lang="en-US" smtClean="0"/>
              <a:t>12/10/31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2FB8A7-070B-4157-8A2C-E5AE9816C0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A49D450-6A52-48B3-9CFB-3EA60F62C0C0}" type="datetimeFigureOut">
              <a:rPr lang="en-US" smtClean="0"/>
              <a:t>12/10/31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142FB8A7-070B-4157-8A2C-E5AE9816C03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49D450-6A52-48B3-9CFB-3EA60F62C0C0}" type="datetimeFigureOut">
              <a:rPr lang="en-US" smtClean="0"/>
              <a:t>12/10/31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2FB8A7-070B-4157-8A2C-E5AE9816C0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49D450-6A52-48B3-9CFB-3EA60F62C0C0}" type="datetimeFigureOut">
              <a:rPr lang="en-US" smtClean="0"/>
              <a:t>12/10/31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2FB8A7-070B-4157-8A2C-E5AE9816C0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49D450-6A52-48B3-9CFB-3EA60F62C0C0}" type="datetimeFigureOut">
              <a:rPr lang="en-US" smtClean="0"/>
              <a:t>12/10/31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2FB8A7-070B-4157-8A2C-E5AE9816C0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A49D450-6A52-48B3-9CFB-3EA60F62C0C0}" type="datetimeFigureOut">
              <a:rPr lang="en-US" smtClean="0"/>
              <a:t>12/10/31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2FB8A7-070B-4157-8A2C-E5AE9816C0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49D450-6A52-48B3-9CFB-3EA60F62C0C0}" type="datetimeFigureOut">
              <a:rPr lang="en-US" smtClean="0"/>
              <a:t>12/10/31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2FB8A7-070B-4157-8A2C-E5AE9816C0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49D450-6A52-48B3-9CFB-3EA60F62C0C0}" type="datetimeFigureOut">
              <a:rPr lang="en-US" smtClean="0"/>
              <a:t>12/10/31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2FB8A7-070B-4157-8A2C-E5AE9816C03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FA49D450-6A52-48B3-9CFB-3EA60F62C0C0}" type="datetimeFigureOut">
              <a:rPr lang="en-US" smtClean="0"/>
              <a:t>12/10/31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42FB8A7-070B-4157-8A2C-E5AE9816C03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0" y="531524"/>
            <a:ext cx="5448300" cy="2868168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BAB 6 : KEMEROSOTAN MELAKA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81400" y="3810000"/>
            <a:ext cx="5114778" cy="1101248"/>
          </a:xfrm>
        </p:spPr>
        <p:txBody>
          <a:bodyPr>
            <a:noAutofit/>
          </a:bodyPr>
          <a:lstStyle/>
          <a:p>
            <a:r>
              <a:rPr lang="fi-FI" sz="32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dobe Gothic Std B" pitchFamily="34" charset="-128"/>
                <a:ea typeface="Adobe Gothic Std B" pitchFamily="34" charset="-128"/>
              </a:rPr>
              <a:t>Faktor kemerosotan dan kejatuhan Melaka</a:t>
            </a:r>
            <a:endParaRPr lang="en-US" sz="3200" dirty="0">
              <a:solidFill>
                <a:schemeClr val="tx2">
                  <a:lumMod val="20000"/>
                  <a:lumOff val="80000"/>
                </a:schemeClr>
              </a:solidFill>
              <a:latin typeface="Adobe Gothic Std B" pitchFamily="34" charset="-128"/>
              <a:ea typeface="Adobe Gothic Std B" pitchFamily="34" charset="-128"/>
            </a:endParaRPr>
          </a:p>
        </p:txBody>
      </p:sp>
      <p:pic>
        <p:nvPicPr>
          <p:cNvPr id="10243" name="Picture 3" descr="C:\Program Files (x86)\Microsoft Office\MEDIA\CAGCAT10\j0297551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764049"/>
            <a:ext cx="2286000" cy="34875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4181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81000"/>
            <a:ext cx="7772400" cy="61722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9" name="Picture 3" descr="C:\Program Files (x86)\Microsoft Office\MEDIA\CAGCAT10\j0217698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914400"/>
            <a:ext cx="1747418" cy="1693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0016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80262"/>
            <a:ext cx="6477000" cy="6196738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 descr="C:\Program Files (x86)\Microsoft Office\MEDIA\CAGCAT10\j0230876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199939"/>
            <a:ext cx="1272562" cy="1281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6664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862" y="304800"/>
            <a:ext cx="7010400" cy="4863854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 descr="C:\Program Files (x86)\Microsoft Office\MEDIA\CAGCAT10\j0216724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4724400"/>
            <a:ext cx="1450238" cy="1823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9130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154" y="457200"/>
            <a:ext cx="7086600" cy="41910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 descr="C:\Program Files (x86)\Microsoft Office\MEDIA\CAGCAT10\j0332364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181600"/>
            <a:ext cx="1829714" cy="14749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5117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81000"/>
            <a:ext cx="6546850" cy="38100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 descr="C:\Program Files (x86)\Microsoft Office\MEDIA\CAGCAT10\j0251301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876800"/>
            <a:ext cx="1898650" cy="1600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0616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533400"/>
            <a:ext cx="6934200" cy="11430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86000"/>
            <a:ext cx="7772400" cy="35814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 descr="C:\Program Files (x86)\Microsoft Office\MEDIA\CAGCAT10\j0212957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2285" y="5227952"/>
            <a:ext cx="2134515" cy="1325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4763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354" y="228600"/>
            <a:ext cx="7162800" cy="32004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354" y="3581401"/>
            <a:ext cx="7162800" cy="30480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0" name="Picture 6" descr="C:\Program Files (x86)\Microsoft Office\MEDIA\CAGCAT10\j0183328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2819400"/>
            <a:ext cx="1805940" cy="1814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4101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04800"/>
            <a:ext cx="6705600" cy="59436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 descr="C:\Program Files (x86)\Microsoft Office\MEDIA\CAGCAT10\j0291984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4495800"/>
            <a:ext cx="1807769" cy="1913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3155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7760677" cy="64770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7" name="Picture 5" descr="C:\Program Files (x86)\Microsoft Office\MEDIA\CAGCAT10\j0281904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0506" y="2209800"/>
            <a:ext cx="1825142" cy="17254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510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70</TotalTime>
  <Words>10</Words>
  <Application>Microsoft Office PowerPoint</Application>
  <PresentationFormat>On-screen Show (4:3)</PresentationFormat>
  <Paragraphs>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Opulent</vt:lpstr>
      <vt:lpstr>BAB 6 : KEMEROSOTAN MELAKA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BAB 6 : KEMEROSOTAN MELAKA</dc:title>
  <dc:creator>user</dc:creator>
  <cp:lastModifiedBy>user</cp:lastModifiedBy>
  <cp:revision>7</cp:revision>
  <dcterms:created xsi:type="dcterms:W3CDTF">2012-10-31T09:48:49Z</dcterms:created>
  <dcterms:modified xsi:type="dcterms:W3CDTF">2012-10-31T10:58:57Z</dcterms:modified>
</cp:coreProperties>
</file>